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8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6227-C634-42CE-A4EB-4A8E43DFC809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CA02-E194-42D7-914A-40AAA312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9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6227-C634-42CE-A4EB-4A8E43DFC809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CA02-E194-42D7-914A-40AAA312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7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6227-C634-42CE-A4EB-4A8E43DFC809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CA02-E194-42D7-914A-40AAA312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4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6227-C634-42CE-A4EB-4A8E43DFC809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CA02-E194-42D7-914A-40AAA312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7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6227-C634-42CE-A4EB-4A8E43DFC809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CA02-E194-42D7-914A-40AAA312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9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6227-C634-42CE-A4EB-4A8E43DFC809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CA02-E194-42D7-914A-40AAA312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9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6227-C634-42CE-A4EB-4A8E43DFC809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CA02-E194-42D7-914A-40AAA312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7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6227-C634-42CE-A4EB-4A8E43DFC809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CA02-E194-42D7-914A-40AAA312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1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6227-C634-42CE-A4EB-4A8E43DFC809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CA02-E194-42D7-914A-40AAA312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1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6227-C634-42CE-A4EB-4A8E43DFC809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CA02-E194-42D7-914A-40AAA312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6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6227-C634-42CE-A4EB-4A8E43DFC809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CA02-E194-42D7-914A-40AAA312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8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6227-C634-42CE-A4EB-4A8E43DFC809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7CA02-E194-42D7-914A-40AAA3127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8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4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2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0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8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7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3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9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Гребенникова</dc:creator>
  <cp:lastModifiedBy>Кристина Гребенникова</cp:lastModifiedBy>
  <cp:revision>4</cp:revision>
  <dcterms:created xsi:type="dcterms:W3CDTF">2020-09-16T13:25:25Z</dcterms:created>
  <dcterms:modified xsi:type="dcterms:W3CDTF">2020-09-18T07:27:18Z</dcterms:modified>
</cp:coreProperties>
</file>